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7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00FC3-A4E9-4F8D-A1E4-F9CB92425609}" type="datetimeFigureOut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CCADA-1521-4632-BC48-D4ECB73376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481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09A2-C170-480D-A9C6-DC7FDB726EE6}" type="datetime1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3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4E6D-C549-41F4-BE12-407B2D14A257}" type="datetime1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717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1471-6A2D-428A-8B03-AD3F8FF40774}" type="datetime1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24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6C62C-9B31-4866-AF44-DD95D89684C7}" type="datetime1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914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93A76-915C-4D47-B734-9E3AF34750C7}" type="datetime1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61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9CD1-6272-4219-9A66-EF439EEAF523}" type="datetime1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11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C25AC-C40F-4FC8-A0AF-44B100AE313D}" type="datetime1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96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6A254-D842-4883-BF5D-E7DAD65CC85B}" type="datetime1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15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B6BF-5387-4FB5-86CC-CD59A5E51356}" type="datetime1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203791" y="175758"/>
            <a:ext cx="521544" cy="288147"/>
          </a:xfrm>
        </p:spPr>
        <p:txBody>
          <a:bodyPr/>
          <a:lstStyle/>
          <a:p>
            <a:r>
              <a:rPr kumimoji="1" lang="ja-JP" altLang="en-US" dirty="0"/>
              <a:t>№</a:t>
            </a:r>
            <a:fld id="{3AC8CF13-D0FB-473C-BE85-8ECA212BEE7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639337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C73A4-3A0D-4717-B739-C766D1DE7975}" type="datetime1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740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0DAD-145D-40F3-B953-45CCED58FBE1}" type="datetime1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CFDBA-3737-4AB5-AF07-D43145BD0C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8E596-18E4-4DD2-8A4C-E09D6FCD2C30}" type="datetime1">
              <a:rPr kumimoji="1" lang="ja-JP" altLang="en-US" smtClean="0"/>
              <a:t>2020/12/2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15992" y="9617853"/>
            <a:ext cx="342008" cy="288147"/>
          </a:xfrm>
          <a:prstGeom prst="rect">
            <a:avLst/>
          </a:prstGeom>
        </p:spPr>
        <p:txBody>
          <a:bodyPr vert="horz" wrap="none" lIns="36000" tIns="36000" rIns="36000" bIns="36000" rtlCol="0" anchor="ctr">
            <a:spAutoFit/>
          </a:bodyPr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fld id="{9E3CFDBA-3737-4AB5-AF07-D43145BD0C98}" type="slidenum">
              <a:rPr kumimoji="1" lang="ja-JP" altLang="en-US" smtClean="0"/>
              <a:pPr/>
              <a:t>‹#›</a:t>
            </a:fld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97074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27E979A-5374-4F85-B2B3-D7DF3E00C3C6}"/>
              </a:ext>
            </a:extLst>
          </p:cNvPr>
          <p:cNvCxnSpPr/>
          <p:nvPr/>
        </p:nvCxnSpPr>
        <p:spPr>
          <a:xfrm flipH="1">
            <a:off x="4584700" y="1593849"/>
            <a:ext cx="1403350" cy="6667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C8165B68-78D0-4C35-BFC1-51F3451DE724}"/>
              </a:ext>
            </a:extLst>
          </p:cNvPr>
          <p:cNvCxnSpPr>
            <a:cxnSpLocks/>
          </p:cNvCxnSpPr>
          <p:nvPr/>
        </p:nvCxnSpPr>
        <p:spPr>
          <a:xfrm flipH="1" flipV="1">
            <a:off x="4584700" y="2533649"/>
            <a:ext cx="1403350" cy="1079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23EB612E-14E1-4EC9-830A-55AE017A2082}"/>
              </a:ext>
            </a:extLst>
          </p:cNvPr>
          <p:cNvCxnSpPr>
            <a:cxnSpLocks/>
          </p:cNvCxnSpPr>
          <p:nvPr/>
        </p:nvCxnSpPr>
        <p:spPr>
          <a:xfrm flipH="1" flipV="1">
            <a:off x="4584700" y="2793999"/>
            <a:ext cx="1403350" cy="90170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79742697-34F0-40EE-B62F-7C46E7774F97}"/>
              </a:ext>
            </a:extLst>
          </p:cNvPr>
          <p:cNvCxnSpPr>
            <a:cxnSpLocks/>
          </p:cNvCxnSpPr>
          <p:nvPr/>
        </p:nvCxnSpPr>
        <p:spPr>
          <a:xfrm flipH="1" flipV="1">
            <a:off x="4584700" y="3155949"/>
            <a:ext cx="1403350" cy="157480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DD302D32-3D15-41BC-B84A-305BEB2150B7}"/>
              </a:ext>
            </a:extLst>
          </p:cNvPr>
          <p:cNvCxnSpPr>
            <a:cxnSpLocks/>
          </p:cNvCxnSpPr>
          <p:nvPr/>
        </p:nvCxnSpPr>
        <p:spPr>
          <a:xfrm flipH="1" flipV="1">
            <a:off x="4578350" y="3609973"/>
            <a:ext cx="1409700" cy="214312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5DB3D1EF-5994-4161-BF66-6CF614E5819E}"/>
              </a:ext>
            </a:extLst>
          </p:cNvPr>
          <p:cNvCxnSpPr>
            <a:cxnSpLocks/>
          </p:cNvCxnSpPr>
          <p:nvPr/>
        </p:nvCxnSpPr>
        <p:spPr>
          <a:xfrm flipH="1" flipV="1">
            <a:off x="4470400" y="3990973"/>
            <a:ext cx="1517650" cy="284162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F8704498-66B8-4640-ADEF-80DF95806A86}"/>
              </a:ext>
            </a:extLst>
          </p:cNvPr>
          <p:cNvCxnSpPr>
            <a:cxnSpLocks/>
          </p:cNvCxnSpPr>
          <p:nvPr/>
        </p:nvCxnSpPr>
        <p:spPr>
          <a:xfrm>
            <a:off x="4127500" y="4000499"/>
            <a:ext cx="1231900" cy="29908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AADD456A-D499-4043-8368-F1327D8CD84E}"/>
              </a:ext>
            </a:extLst>
          </p:cNvPr>
          <p:cNvCxnSpPr>
            <a:cxnSpLocks/>
          </p:cNvCxnSpPr>
          <p:nvPr/>
        </p:nvCxnSpPr>
        <p:spPr>
          <a:xfrm>
            <a:off x="3797300" y="3990973"/>
            <a:ext cx="590550" cy="300037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76B7FD7-3E51-4CA7-BE24-03EC226CBEB5}"/>
              </a:ext>
            </a:extLst>
          </p:cNvPr>
          <p:cNvCxnSpPr/>
          <p:nvPr/>
        </p:nvCxnSpPr>
        <p:spPr>
          <a:xfrm>
            <a:off x="863600" y="1600200"/>
            <a:ext cx="1403350" cy="6667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4CBFB9B-6ECD-4243-AEA2-A806809D0FD2}"/>
              </a:ext>
            </a:extLst>
          </p:cNvPr>
          <p:cNvCxnSpPr>
            <a:cxnSpLocks/>
          </p:cNvCxnSpPr>
          <p:nvPr/>
        </p:nvCxnSpPr>
        <p:spPr>
          <a:xfrm flipV="1">
            <a:off x="863600" y="2540000"/>
            <a:ext cx="1403350" cy="1079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909337DE-20D3-47B1-A8BB-B2E21BCAE753}"/>
              </a:ext>
            </a:extLst>
          </p:cNvPr>
          <p:cNvCxnSpPr>
            <a:cxnSpLocks/>
          </p:cNvCxnSpPr>
          <p:nvPr/>
        </p:nvCxnSpPr>
        <p:spPr>
          <a:xfrm flipV="1">
            <a:off x="863600" y="2800350"/>
            <a:ext cx="1403350" cy="90170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EEC0C3A4-96B5-4D19-B162-8C145775FECB}"/>
              </a:ext>
            </a:extLst>
          </p:cNvPr>
          <p:cNvCxnSpPr>
            <a:cxnSpLocks/>
          </p:cNvCxnSpPr>
          <p:nvPr/>
        </p:nvCxnSpPr>
        <p:spPr>
          <a:xfrm flipV="1">
            <a:off x="863600" y="3162300"/>
            <a:ext cx="1403350" cy="157480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358C4E7A-702B-4866-BC40-7AB32BBD7687}"/>
              </a:ext>
            </a:extLst>
          </p:cNvPr>
          <p:cNvCxnSpPr>
            <a:cxnSpLocks/>
          </p:cNvCxnSpPr>
          <p:nvPr/>
        </p:nvCxnSpPr>
        <p:spPr>
          <a:xfrm flipV="1">
            <a:off x="863600" y="3616324"/>
            <a:ext cx="1409700" cy="214312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46890885-AB8F-4412-B70C-87C1C445FDDE}"/>
              </a:ext>
            </a:extLst>
          </p:cNvPr>
          <p:cNvCxnSpPr>
            <a:cxnSpLocks/>
          </p:cNvCxnSpPr>
          <p:nvPr/>
        </p:nvCxnSpPr>
        <p:spPr>
          <a:xfrm flipV="1">
            <a:off x="863600" y="3997324"/>
            <a:ext cx="1517650" cy="284162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B3020C06-A3C9-42B7-917D-07A31FE66B3C}"/>
              </a:ext>
            </a:extLst>
          </p:cNvPr>
          <p:cNvCxnSpPr>
            <a:cxnSpLocks/>
          </p:cNvCxnSpPr>
          <p:nvPr/>
        </p:nvCxnSpPr>
        <p:spPr>
          <a:xfrm flipH="1">
            <a:off x="1492250" y="4006850"/>
            <a:ext cx="1231900" cy="29908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BE587C0-5D28-4968-AF36-466AE4180071}"/>
              </a:ext>
            </a:extLst>
          </p:cNvPr>
          <p:cNvCxnSpPr>
            <a:cxnSpLocks/>
          </p:cNvCxnSpPr>
          <p:nvPr/>
        </p:nvCxnSpPr>
        <p:spPr>
          <a:xfrm flipH="1">
            <a:off x="2463800" y="3997324"/>
            <a:ext cx="590550" cy="300037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5C694C87-8F18-4F99-8EA3-22005BABBF21}"/>
              </a:ext>
            </a:extLst>
          </p:cNvPr>
          <p:cNvCxnSpPr>
            <a:cxnSpLocks/>
          </p:cNvCxnSpPr>
          <p:nvPr/>
        </p:nvCxnSpPr>
        <p:spPr>
          <a:xfrm>
            <a:off x="3429000" y="3997324"/>
            <a:ext cx="0" cy="3000375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1665AEE-DC88-4F78-8E7E-968AEC49B08D}"/>
              </a:ext>
            </a:extLst>
          </p:cNvPr>
          <p:cNvSpPr txBox="1"/>
          <p:nvPr/>
        </p:nvSpPr>
        <p:spPr>
          <a:xfrm>
            <a:off x="2381250" y="2540000"/>
            <a:ext cx="2089143" cy="1346200"/>
          </a:xfrm>
          <a:prstGeom prst="rect">
            <a:avLst/>
          </a:prstGeom>
          <a:noFill/>
          <a:ln w="3175">
            <a:noFill/>
            <a:prstDash val="lgDash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内容・取組などを</a:t>
            </a:r>
            <a:endParaRPr kumimoji="1" lang="en-US" altLang="ja-JP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記入します。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BC56C43-8400-48EA-83B7-487F56400536}"/>
              </a:ext>
            </a:extLst>
          </p:cNvPr>
          <p:cNvSpPr txBox="1"/>
          <p:nvPr/>
        </p:nvSpPr>
        <p:spPr>
          <a:xfrm>
            <a:off x="241312" y="8051800"/>
            <a:ext cx="6362688" cy="161925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説明</a:t>
            </a:r>
            <a:endParaRPr kumimoji="1" lang="en-US" altLang="ja-JP" sz="1600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85750" indent="-285750" algn="just"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今後取り組みたいこと</a:t>
            </a:r>
            <a:endParaRPr kumimoji="1" lang="en-US" altLang="ja-JP" sz="1600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85750" indent="-285750" algn="just"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などなど</a:t>
            </a:r>
            <a:r>
              <a:rPr kumimoji="1" lang="en-US" altLang="ja-JP" sz="16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r>
              <a:rPr kumimoji="1" lang="ja-JP" altLang="en-US" sz="16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を箇条書きで記入します。</a:t>
            </a:r>
          </a:p>
        </p:txBody>
      </p:sp>
      <p:sp>
        <p:nvSpPr>
          <p:cNvPr id="58" name="スライド番号プレースホルダー 57">
            <a:extLst>
              <a:ext uri="{FF2B5EF4-FFF2-40B4-BE49-F238E27FC236}">
                <a16:creationId xmlns:a16="http://schemas.microsoft.com/office/drawing/2014/main" id="{AE681643-5413-4E34-BC08-CE314E00D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28825" y="175758"/>
            <a:ext cx="396510" cy="288147"/>
          </a:xfrm>
        </p:spPr>
        <p:txBody>
          <a:bodyPr/>
          <a:lstStyle/>
          <a:p>
            <a:r>
              <a:rPr kumimoji="1" lang="ja-JP" altLang="en-US" b="1" dirty="0"/>
              <a:t>№ </a:t>
            </a:r>
            <a:fld id="{9E3CFDBA-3737-4AB5-AF07-D43145BD0C98}" type="slidenum">
              <a:rPr kumimoji="1" lang="ja-JP" altLang="en-US" b="1" smtClean="0"/>
              <a:t>1</a:t>
            </a:fld>
            <a:endParaRPr kumimoji="1" lang="ja-JP" altLang="en-US" b="1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6675A546-BC4E-4D09-BCBE-C51019035CE4}"/>
              </a:ext>
            </a:extLst>
          </p:cNvPr>
          <p:cNvSpPr txBox="1"/>
          <p:nvPr/>
        </p:nvSpPr>
        <p:spPr>
          <a:xfrm>
            <a:off x="749301" y="546100"/>
            <a:ext cx="585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00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テーマ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1115DBE-0BC9-465B-A820-A94154E4ECF6}"/>
              </a:ext>
            </a:extLst>
          </p:cNvPr>
          <p:cNvSpPr txBox="1"/>
          <p:nvPr/>
        </p:nvSpPr>
        <p:spPr>
          <a:xfrm>
            <a:off x="7086600" y="915432"/>
            <a:ext cx="2311400" cy="646331"/>
          </a:xfrm>
          <a:prstGeom prst="rect">
            <a:avLst/>
          </a:prstGeom>
          <a:noFill/>
          <a:ln>
            <a:solidFill>
              <a:srgbClr val="0000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00FF"/>
                </a:solidFill>
              </a:rPr>
              <a:t>青色の文字・ケイ線は編集できます。</a:t>
            </a:r>
          </a:p>
        </p:txBody>
      </p:sp>
    </p:spTree>
    <p:extLst>
      <p:ext uri="{BB962C8B-B14F-4D97-AF65-F5344CB8AC3E}">
        <p14:creationId xmlns:p14="http://schemas.microsoft.com/office/powerpoint/2010/main" val="424480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27E979A-5374-4F85-B2B3-D7DF3E00C3C6}"/>
              </a:ext>
            </a:extLst>
          </p:cNvPr>
          <p:cNvCxnSpPr/>
          <p:nvPr/>
        </p:nvCxnSpPr>
        <p:spPr>
          <a:xfrm flipH="1">
            <a:off x="4584700" y="1593849"/>
            <a:ext cx="1403350" cy="6667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C8165B68-78D0-4C35-BFC1-51F3451DE724}"/>
              </a:ext>
            </a:extLst>
          </p:cNvPr>
          <p:cNvCxnSpPr>
            <a:cxnSpLocks/>
          </p:cNvCxnSpPr>
          <p:nvPr/>
        </p:nvCxnSpPr>
        <p:spPr>
          <a:xfrm flipH="1" flipV="1">
            <a:off x="4584700" y="2533649"/>
            <a:ext cx="1403350" cy="1079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23EB612E-14E1-4EC9-830A-55AE017A2082}"/>
              </a:ext>
            </a:extLst>
          </p:cNvPr>
          <p:cNvCxnSpPr>
            <a:cxnSpLocks/>
          </p:cNvCxnSpPr>
          <p:nvPr/>
        </p:nvCxnSpPr>
        <p:spPr>
          <a:xfrm flipH="1" flipV="1">
            <a:off x="4584700" y="2793999"/>
            <a:ext cx="1403350" cy="90170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79742697-34F0-40EE-B62F-7C46E7774F97}"/>
              </a:ext>
            </a:extLst>
          </p:cNvPr>
          <p:cNvCxnSpPr>
            <a:cxnSpLocks/>
          </p:cNvCxnSpPr>
          <p:nvPr/>
        </p:nvCxnSpPr>
        <p:spPr>
          <a:xfrm flipH="1" flipV="1">
            <a:off x="4584700" y="3155949"/>
            <a:ext cx="1403350" cy="157480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DD302D32-3D15-41BC-B84A-305BEB2150B7}"/>
              </a:ext>
            </a:extLst>
          </p:cNvPr>
          <p:cNvCxnSpPr>
            <a:cxnSpLocks/>
          </p:cNvCxnSpPr>
          <p:nvPr/>
        </p:nvCxnSpPr>
        <p:spPr>
          <a:xfrm flipH="1" flipV="1">
            <a:off x="4578350" y="3609973"/>
            <a:ext cx="1409700" cy="214312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5DB3D1EF-5994-4161-BF66-6CF614E5819E}"/>
              </a:ext>
            </a:extLst>
          </p:cNvPr>
          <p:cNvCxnSpPr>
            <a:cxnSpLocks/>
          </p:cNvCxnSpPr>
          <p:nvPr/>
        </p:nvCxnSpPr>
        <p:spPr>
          <a:xfrm flipH="1" flipV="1">
            <a:off x="4470400" y="3990973"/>
            <a:ext cx="1517650" cy="284162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F8704498-66B8-4640-ADEF-80DF95806A86}"/>
              </a:ext>
            </a:extLst>
          </p:cNvPr>
          <p:cNvCxnSpPr>
            <a:cxnSpLocks/>
          </p:cNvCxnSpPr>
          <p:nvPr/>
        </p:nvCxnSpPr>
        <p:spPr>
          <a:xfrm>
            <a:off x="4127500" y="4000499"/>
            <a:ext cx="1231900" cy="29908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AADD456A-D499-4043-8368-F1327D8CD84E}"/>
              </a:ext>
            </a:extLst>
          </p:cNvPr>
          <p:cNvCxnSpPr>
            <a:cxnSpLocks/>
          </p:cNvCxnSpPr>
          <p:nvPr/>
        </p:nvCxnSpPr>
        <p:spPr>
          <a:xfrm>
            <a:off x="3797300" y="3990973"/>
            <a:ext cx="590550" cy="300037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C76B7FD7-3E51-4CA7-BE24-03EC226CBEB5}"/>
              </a:ext>
            </a:extLst>
          </p:cNvPr>
          <p:cNvCxnSpPr/>
          <p:nvPr/>
        </p:nvCxnSpPr>
        <p:spPr>
          <a:xfrm>
            <a:off x="863600" y="1600200"/>
            <a:ext cx="1403350" cy="6667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4CBFB9B-6ECD-4243-AEA2-A806809D0FD2}"/>
              </a:ext>
            </a:extLst>
          </p:cNvPr>
          <p:cNvCxnSpPr>
            <a:cxnSpLocks/>
          </p:cNvCxnSpPr>
          <p:nvPr/>
        </p:nvCxnSpPr>
        <p:spPr>
          <a:xfrm flipV="1">
            <a:off x="863600" y="2540000"/>
            <a:ext cx="1403350" cy="1079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909337DE-20D3-47B1-A8BB-B2E21BCAE753}"/>
              </a:ext>
            </a:extLst>
          </p:cNvPr>
          <p:cNvCxnSpPr>
            <a:cxnSpLocks/>
          </p:cNvCxnSpPr>
          <p:nvPr/>
        </p:nvCxnSpPr>
        <p:spPr>
          <a:xfrm flipV="1">
            <a:off x="863600" y="2800350"/>
            <a:ext cx="1403350" cy="90170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EEC0C3A4-96B5-4D19-B162-8C145775FECB}"/>
              </a:ext>
            </a:extLst>
          </p:cNvPr>
          <p:cNvCxnSpPr>
            <a:cxnSpLocks/>
          </p:cNvCxnSpPr>
          <p:nvPr/>
        </p:nvCxnSpPr>
        <p:spPr>
          <a:xfrm flipV="1">
            <a:off x="863600" y="3162300"/>
            <a:ext cx="1403350" cy="157480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358C4E7A-702B-4866-BC40-7AB32BBD7687}"/>
              </a:ext>
            </a:extLst>
          </p:cNvPr>
          <p:cNvCxnSpPr>
            <a:cxnSpLocks/>
          </p:cNvCxnSpPr>
          <p:nvPr/>
        </p:nvCxnSpPr>
        <p:spPr>
          <a:xfrm flipV="1">
            <a:off x="863600" y="3616324"/>
            <a:ext cx="1409700" cy="214312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46890885-AB8F-4412-B70C-87C1C445FDDE}"/>
              </a:ext>
            </a:extLst>
          </p:cNvPr>
          <p:cNvCxnSpPr>
            <a:cxnSpLocks/>
          </p:cNvCxnSpPr>
          <p:nvPr/>
        </p:nvCxnSpPr>
        <p:spPr>
          <a:xfrm flipV="1">
            <a:off x="863600" y="3997324"/>
            <a:ext cx="1517650" cy="284162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B3020C06-A3C9-42B7-917D-07A31FE66B3C}"/>
              </a:ext>
            </a:extLst>
          </p:cNvPr>
          <p:cNvCxnSpPr>
            <a:cxnSpLocks/>
          </p:cNvCxnSpPr>
          <p:nvPr/>
        </p:nvCxnSpPr>
        <p:spPr>
          <a:xfrm flipH="1">
            <a:off x="1492250" y="4006850"/>
            <a:ext cx="1231900" cy="2990850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BE587C0-5D28-4968-AF36-466AE4180071}"/>
              </a:ext>
            </a:extLst>
          </p:cNvPr>
          <p:cNvCxnSpPr>
            <a:cxnSpLocks/>
          </p:cNvCxnSpPr>
          <p:nvPr/>
        </p:nvCxnSpPr>
        <p:spPr>
          <a:xfrm flipH="1">
            <a:off x="2463800" y="3997324"/>
            <a:ext cx="590550" cy="3000376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5C694C87-8F18-4F99-8EA3-22005BABBF21}"/>
              </a:ext>
            </a:extLst>
          </p:cNvPr>
          <p:cNvCxnSpPr>
            <a:cxnSpLocks/>
          </p:cNvCxnSpPr>
          <p:nvPr/>
        </p:nvCxnSpPr>
        <p:spPr>
          <a:xfrm>
            <a:off x="3429000" y="3997324"/>
            <a:ext cx="0" cy="3000375"/>
          </a:xfrm>
          <a:prstGeom prst="line">
            <a:avLst/>
          </a:prstGeom>
          <a:ln w="3175">
            <a:solidFill>
              <a:srgbClr val="0000F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1665AEE-DC88-4F78-8E7E-968AEC49B08D}"/>
              </a:ext>
            </a:extLst>
          </p:cNvPr>
          <p:cNvSpPr txBox="1"/>
          <p:nvPr/>
        </p:nvSpPr>
        <p:spPr>
          <a:xfrm>
            <a:off x="2381250" y="2540000"/>
            <a:ext cx="2089143" cy="1346200"/>
          </a:xfrm>
          <a:prstGeom prst="rect">
            <a:avLst/>
          </a:prstGeom>
          <a:noFill/>
          <a:ln w="3175">
            <a:noFill/>
            <a:prstDash val="lgDash"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内容・取組などを</a:t>
            </a:r>
            <a:endParaRPr kumimoji="1" lang="en-US" altLang="ja-JP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記入します。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BC56C43-8400-48EA-83B7-487F56400536}"/>
              </a:ext>
            </a:extLst>
          </p:cNvPr>
          <p:cNvSpPr txBox="1"/>
          <p:nvPr/>
        </p:nvSpPr>
        <p:spPr>
          <a:xfrm>
            <a:off x="241312" y="8051800"/>
            <a:ext cx="6362688" cy="161925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説明</a:t>
            </a:r>
            <a:endParaRPr kumimoji="1" lang="en-US" altLang="ja-JP" sz="1600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85750" indent="-285750" algn="just"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今後取り組みたいこと</a:t>
            </a:r>
            <a:endParaRPr kumimoji="1" lang="en-US" altLang="ja-JP" sz="1600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85750" indent="-285750" algn="just">
              <a:buFont typeface="Wingdings" panose="05000000000000000000" pitchFamily="2" charset="2"/>
              <a:buChar char="l"/>
            </a:pPr>
            <a:r>
              <a:rPr kumimoji="1" lang="ja-JP" altLang="en-US" sz="16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などなど</a:t>
            </a:r>
            <a:r>
              <a:rPr kumimoji="1" lang="en-US" altLang="ja-JP" sz="16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r>
              <a:rPr kumimoji="1" lang="ja-JP" altLang="en-US" sz="16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を箇条書きで記入します。</a:t>
            </a:r>
          </a:p>
        </p:txBody>
      </p:sp>
      <p:sp>
        <p:nvSpPr>
          <p:cNvPr id="58" name="スライド番号プレースホルダー 57">
            <a:extLst>
              <a:ext uri="{FF2B5EF4-FFF2-40B4-BE49-F238E27FC236}">
                <a16:creationId xmlns:a16="http://schemas.microsoft.com/office/drawing/2014/main" id="{AE681643-5413-4E34-BC08-CE314E00D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28825" y="175758"/>
            <a:ext cx="396510" cy="288147"/>
          </a:xfrm>
        </p:spPr>
        <p:txBody>
          <a:bodyPr/>
          <a:lstStyle/>
          <a:p>
            <a:r>
              <a:rPr kumimoji="1" lang="ja-JP" altLang="en-US" b="1" dirty="0"/>
              <a:t>№ </a:t>
            </a:r>
            <a:fld id="{9E3CFDBA-3737-4AB5-AF07-D43145BD0C98}" type="slidenum">
              <a:rPr kumimoji="1" lang="ja-JP" altLang="en-US" b="1" smtClean="0"/>
              <a:t>2</a:t>
            </a:fld>
            <a:endParaRPr kumimoji="1" lang="ja-JP" altLang="en-US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3ACAE99-A239-4C45-B26C-A4C768285A4A}"/>
              </a:ext>
            </a:extLst>
          </p:cNvPr>
          <p:cNvSpPr txBox="1"/>
          <p:nvPr/>
        </p:nvSpPr>
        <p:spPr>
          <a:xfrm>
            <a:off x="749301" y="546100"/>
            <a:ext cx="585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00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テーマ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D3A4910-FAF4-471A-A627-0A9DD14C167A}"/>
              </a:ext>
            </a:extLst>
          </p:cNvPr>
          <p:cNvSpPr txBox="1"/>
          <p:nvPr/>
        </p:nvSpPr>
        <p:spPr>
          <a:xfrm>
            <a:off x="7086600" y="915432"/>
            <a:ext cx="2311400" cy="646331"/>
          </a:xfrm>
          <a:prstGeom prst="rect">
            <a:avLst/>
          </a:prstGeom>
          <a:noFill/>
          <a:ln>
            <a:solidFill>
              <a:srgbClr val="0000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00FF"/>
                </a:solidFill>
              </a:rPr>
              <a:t>青色の文字・ケイ線は編集できます。</a:t>
            </a:r>
          </a:p>
        </p:txBody>
      </p:sp>
    </p:spTree>
    <p:extLst>
      <p:ext uri="{BB962C8B-B14F-4D97-AF65-F5344CB8AC3E}">
        <p14:creationId xmlns:p14="http://schemas.microsoft.com/office/powerpoint/2010/main" val="708513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68</Words>
  <Application>Microsoft Office PowerPoint</Application>
  <PresentationFormat>A4 210 x 297 mm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HGPｺﾞｼｯｸE</vt:lpstr>
      <vt:lpstr>ＭＳ Ｐゴシック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tomida</dc:creator>
  <cp:lastModifiedBy>tomida</cp:lastModifiedBy>
  <cp:revision>5</cp:revision>
  <cp:lastPrinted>2020-12-02T01:11:10Z</cp:lastPrinted>
  <dcterms:created xsi:type="dcterms:W3CDTF">2020-12-02T00:59:02Z</dcterms:created>
  <dcterms:modified xsi:type="dcterms:W3CDTF">2020-12-02T05:58:31Z</dcterms:modified>
</cp:coreProperties>
</file>