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00FC3-A4E9-4F8D-A1E4-F9CB92425609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CCADA-1521-4632-BC48-D4ECB7337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48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09A2-C170-480D-A9C6-DC7FDB726EE6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4E6D-C549-41F4-BE12-407B2D14A257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71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1471-6A2D-428A-8B03-AD3F8FF40774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24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C62C-9B31-4866-AF44-DD95D89684C7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91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3A76-915C-4D47-B734-9E3AF34750C7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61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9CD1-6272-4219-9A66-EF439EEAF523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1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C25AC-C40F-4FC8-A0AF-44B100AE313D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6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A254-D842-4883-BF5D-E7DAD65CC85B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5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6BF-5387-4FB5-86CC-CD59A5E51356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03791" y="175758"/>
            <a:ext cx="521544" cy="288147"/>
          </a:xfrm>
        </p:spPr>
        <p:txBody>
          <a:bodyPr/>
          <a:lstStyle/>
          <a:p>
            <a:r>
              <a:rPr kumimoji="1" lang="ja-JP" altLang="en-US" dirty="0"/>
              <a:t>№</a:t>
            </a:r>
            <a:fld id="{3AC8CF13-D0FB-473C-BE85-8ECA212BEE7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63933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C73A4-3A0D-4717-B739-C766D1DE7975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74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DAD-145D-40F3-B953-45CCED58FBE1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E596-18E4-4DD2-8A4C-E09D6FCD2C30}" type="datetime1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15992" y="9617853"/>
            <a:ext cx="342008" cy="288147"/>
          </a:xfrm>
          <a:prstGeom prst="rect">
            <a:avLst/>
          </a:prstGeom>
        </p:spPr>
        <p:txBody>
          <a:bodyPr vert="horz" wrap="none" lIns="36000" tIns="36000" rIns="36000" bIns="36000" rtlCol="0" anchor="ctr">
            <a:spAutoFit/>
          </a:bodyPr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9E3CFDBA-3737-4AB5-AF07-D43145BD0C98}" type="slidenum">
              <a:rPr kumimoji="1" lang="ja-JP" altLang="en-US" smtClean="0"/>
              <a:pPr/>
              <a:t>‹#›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707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3589C5E-31A6-499E-9B0B-2462A3AD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/>
              <a:t>№</a:t>
            </a:r>
            <a:fld id="{3AC8CF13-D0FB-473C-BE85-8ECA212BEE74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361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27E979A-5374-4F85-B2B3-D7DF3E00C3C6}"/>
              </a:ext>
            </a:extLst>
          </p:cNvPr>
          <p:cNvCxnSpPr/>
          <p:nvPr/>
        </p:nvCxnSpPr>
        <p:spPr>
          <a:xfrm flipH="1">
            <a:off x="4584700" y="1593849"/>
            <a:ext cx="1403350" cy="6667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8165B68-78D0-4C35-BFC1-51F3451DE724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2533649"/>
            <a:ext cx="1403350" cy="1079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23EB612E-14E1-4EC9-830A-55AE017A2082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2793999"/>
            <a:ext cx="1403350" cy="9017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79742697-34F0-40EE-B62F-7C46E7774F97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3155949"/>
            <a:ext cx="1403350" cy="15748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DD302D32-3D15-41BC-B84A-305BEB2150B7}"/>
              </a:ext>
            </a:extLst>
          </p:cNvPr>
          <p:cNvCxnSpPr>
            <a:cxnSpLocks/>
          </p:cNvCxnSpPr>
          <p:nvPr/>
        </p:nvCxnSpPr>
        <p:spPr>
          <a:xfrm flipH="1" flipV="1">
            <a:off x="4578350" y="3609973"/>
            <a:ext cx="1409700" cy="21431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DB3D1EF-5994-4161-BF66-6CF614E5819E}"/>
              </a:ext>
            </a:extLst>
          </p:cNvPr>
          <p:cNvCxnSpPr>
            <a:cxnSpLocks/>
          </p:cNvCxnSpPr>
          <p:nvPr/>
        </p:nvCxnSpPr>
        <p:spPr>
          <a:xfrm flipH="1" flipV="1">
            <a:off x="4470400" y="3990973"/>
            <a:ext cx="1517650" cy="28416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8704498-66B8-4640-ADEF-80DF95806A86}"/>
              </a:ext>
            </a:extLst>
          </p:cNvPr>
          <p:cNvCxnSpPr>
            <a:cxnSpLocks/>
          </p:cNvCxnSpPr>
          <p:nvPr/>
        </p:nvCxnSpPr>
        <p:spPr>
          <a:xfrm>
            <a:off x="4127500" y="4000499"/>
            <a:ext cx="1231900" cy="29908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AADD456A-D499-4043-8368-F1327D8CD84E}"/>
              </a:ext>
            </a:extLst>
          </p:cNvPr>
          <p:cNvCxnSpPr>
            <a:cxnSpLocks/>
          </p:cNvCxnSpPr>
          <p:nvPr/>
        </p:nvCxnSpPr>
        <p:spPr>
          <a:xfrm>
            <a:off x="3797300" y="3990973"/>
            <a:ext cx="590550" cy="300037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76B7FD7-3E51-4CA7-BE24-03EC226CBEB5}"/>
              </a:ext>
            </a:extLst>
          </p:cNvPr>
          <p:cNvCxnSpPr/>
          <p:nvPr/>
        </p:nvCxnSpPr>
        <p:spPr>
          <a:xfrm>
            <a:off x="863600" y="1600200"/>
            <a:ext cx="1403350" cy="6667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4CBFB9B-6ECD-4243-AEA2-A806809D0FD2}"/>
              </a:ext>
            </a:extLst>
          </p:cNvPr>
          <p:cNvCxnSpPr>
            <a:cxnSpLocks/>
          </p:cNvCxnSpPr>
          <p:nvPr/>
        </p:nvCxnSpPr>
        <p:spPr>
          <a:xfrm flipV="1">
            <a:off x="863600" y="2540000"/>
            <a:ext cx="1403350" cy="1079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09337DE-20D3-47B1-A8BB-B2E21BCAE753}"/>
              </a:ext>
            </a:extLst>
          </p:cNvPr>
          <p:cNvCxnSpPr>
            <a:cxnSpLocks/>
          </p:cNvCxnSpPr>
          <p:nvPr/>
        </p:nvCxnSpPr>
        <p:spPr>
          <a:xfrm flipV="1">
            <a:off x="863600" y="2800350"/>
            <a:ext cx="1403350" cy="9017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EC0C3A4-96B5-4D19-B162-8C145775FECB}"/>
              </a:ext>
            </a:extLst>
          </p:cNvPr>
          <p:cNvCxnSpPr>
            <a:cxnSpLocks/>
          </p:cNvCxnSpPr>
          <p:nvPr/>
        </p:nvCxnSpPr>
        <p:spPr>
          <a:xfrm flipV="1">
            <a:off x="863600" y="3162300"/>
            <a:ext cx="1403350" cy="15748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58C4E7A-702B-4866-BC40-7AB32BBD7687}"/>
              </a:ext>
            </a:extLst>
          </p:cNvPr>
          <p:cNvCxnSpPr>
            <a:cxnSpLocks/>
          </p:cNvCxnSpPr>
          <p:nvPr/>
        </p:nvCxnSpPr>
        <p:spPr>
          <a:xfrm flipV="1">
            <a:off x="863600" y="3616324"/>
            <a:ext cx="1409700" cy="21431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46890885-AB8F-4412-B70C-87C1C445FDDE}"/>
              </a:ext>
            </a:extLst>
          </p:cNvPr>
          <p:cNvCxnSpPr>
            <a:cxnSpLocks/>
          </p:cNvCxnSpPr>
          <p:nvPr/>
        </p:nvCxnSpPr>
        <p:spPr>
          <a:xfrm flipV="1">
            <a:off x="863600" y="3997324"/>
            <a:ext cx="1517650" cy="28416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B3020C06-A3C9-42B7-917D-07A31FE66B3C}"/>
              </a:ext>
            </a:extLst>
          </p:cNvPr>
          <p:cNvCxnSpPr>
            <a:cxnSpLocks/>
          </p:cNvCxnSpPr>
          <p:nvPr/>
        </p:nvCxnSpPr>
        <p:spPr>
          <a:xfrm flipH="1">
            <a:off x="1492250" y="4006850"/>
            <a:ext cx="1231900" cy="29908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BE587C0-5D28-4968-AF36-466AE4180071}"/>
              </a:ext>
            </a:extLst>
          </p:cNvPr>
          <p:cNvCxnSpPr>
            <a:cxnSpLocks/>
          </p:cNvCxnSpPr>
          <p:nvPr/>
        </p:nvCxnSpPr>
        <p:spPr>
          <a:xfrm flipH="1">
            <a:off x="2463800" y="3997324"/>
            <a:ext cx="590550" cy="300037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C694C87-8F18-4F99-8EA3-22005BABBF21}"/>
              </a:ext>
            </a:extLst>
          </p:cNvPr>
          <p:cNvCxnSpPr>
            <a:cxnSpLocks/>
          </p:cNvCxnSpPr>
          <p:nvPr/>
        </p:nvCxnSpPr>
        <p:spPr>
          <a:xfrm>
            <a:off x="3429000" y="3997324"/>
            <a:ext cx="0" cy="3000375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1665AEE-DC88-4F78-8E7E-968AEC49B08D}"/>
              </a:ext>
            </a:extLst>
          </p:cNvPr>
          <p:cNvSpPr txBox="1"/>
          <p:nvPr/>
        </p:nvSpPr>
        <p:spPr>
          <a:xfrm>
            <a:off x="2381250" y="2540000"/>
            <a:ext cx="2089143" cy="1346200"/>
          </a:xfrm>
          <a:prstGeom prst="rect">
            <a:avLst/>
          </a:prstGeom>
          <a:noFill/>
          <a:ln w="3175">
            <a:noFill/>
            <a:prstDash val="lg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内容・取組などを</a:t>
            </a:r>
            <a:endParaRPr kumimoji="1" lang="en-US" altLang="ja-JP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記入します。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BC56C43-8400-48EA-83B7-487F56400536}"/>
              </a:ext>
            </a:extLst>
          </p:cNvPr>
          <p:cNvSpPr txBox="1"/>
          <p:nvPr/>
        </p:nvSpPr>
        <p:spPr>
          <a:xfrm>
            <a:off x="241312" y="8051800"/>
            <a:ext cx="6362688" cy="161925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</a:t>
            </a:r>
            <a:endParaRPr kumimoji="1" lang="en-US" altLang="ja-JP" sz="16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今後取り組みたいこと</a:t>
            </a:r>
            <a:endParaRPr kumimoji="1" lang="en-US" altLang="ja-JP" sz="16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などなど</a:t>
            </a:r>
            <a:r>
              <a:rPr kumimoji="1" lang="en-US" altLang="ja-JP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を箇条書きで記入します。</a:t>
            </a:r>
          </a:p>
        </p:txBody>
      </p:sp>
      <p:sp>
        <p:nvSpPr>
          <p:cNvPr id="58" name="スライド番号プレースホルダー 57">
            <a:extLst>
              <a:ext uri="{FF2B5EF4-FFF2-40B4-BE49-F238E27FC236}">
                <a16:creationId xmlns:a16="http://schemas.microsoft.com/office/drawing/2014/main" id="{AE681643-5413-4E34-BC08-CE314E00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28825" y="175758"/>
            <a:ext cx="396510" cy="288147"/>
          </a:xfrm>
        </p:spPr>
        <p:txBody>
          <a:bodyPr/>
          <a:lstStyle/>
          <a:p>
            <a:r>
              <a:rPr kumimoji="1" lang="ja-JP" altLang="en-US" b="1" dirty="0"/>
              <a:t>№ </a:t>
            </a:r>
            <a:fld id="{9E3CFDBA-3737-4AB5-AF07-D43145BD0C98}" type="slidenum">
              <a:rPr kumimoji="1" lang="ja-JP" altLang="en-US" b="1" smtClean="0"/>
              <a:t>2</a:t>
            </a:fld>
            <a:endParaRPr kumimoji="1" lang="ja-JP" altLang="en-US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675A546-BC4E-4D09-BCBE-C51019035CE4}"/>
              </a:ext>
            </a:extLst>
          </p:cNvPr>
          <p:cNvSpPr txBox="1"/>
          <p:nvPr/>
        </p:nvSpPr>
        <p:spPr>
          <a:xfrm>
            <a:off x="749301" y="546100"/>
            <a:ext cx="585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テーマ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1115DBE-0BC9-465B-A820-A94154E4ECF6}"/>
              </a:ext>
            </a:extLst>
          </p:cNvPr>
          <p:cNvSpPr txBox="1"/>
          <p:nvPr/>
        </p:nvSpPr>
        <p:spPr>
          <a:xfrm>
            <a:off x="7086600" y="915432"/>
            <a:ext cx="2311400" cy="646331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FF"/>
                </a:solidFill>
              </a:rPr>
              <a:t>青色の文字・ケイ線は編集できます。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42448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35</Words>
  <Application>Microsoft Office PowerPoint</Application>
  <PresentationFormat>A4 210 x 297 mm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ＭＳ Ｐゴシック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tomida</dc:creator>
  <cp:lastModifiedBy>tomida</cp:lastModifiedBy>
  <cp:revision>7</cp:revision>
  <cp:lastPrinted>2020-12-02T01:11:10Z</cp:lastPrinted>
  <dcterms:created xsi:type="dcterms:W3CDTF">2020-12-02T00:59:02Z</dcterms:created>
  <dcterms:modified xsi:type="dcterms:W3CDTF">2021-01-13T07:56:17Z</dcterms:modified>
</cp:coreProperties>
</file>